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410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268760"/>
            <a:ext cx="9048750" cy="507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1914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284984"/>
            <a:ext cx="4200525" cy="2828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r="605" b="4607"/>
          <a:stretch/>
        </p:blipFill>
        <p:spPr>
          <a:xfrm>
            <a:off x="5519936" y="3323505"/>
            <a:ext cx="6106442" cy="35344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15680" y="2370039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7" y="5301208"/>
            <a:ext cx="3696469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03912" y="4386808"/>
            <a:ext cx="5256584" cy="2471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764704"/>
            <a:ext cx="5181600" cy="596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492896"/>
            <a:ext cx="4896544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14587"/>
            <a:ext cx="10945216" cy="5539852"/>
            <a:chOff x="191344" y="1084885"/>
            <a:chExt cx="11487150" cy="58483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084885"/>
              <a:ext cx="11487150" cy="5057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6142660"/>
              <a:ext cx="3848100" cy="7905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86396" y="5642058"/>
            <a:ext cx="3885468" cy="1099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586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28498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6335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501008"/>
            <a:ext cx="129614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0"/>
            <a:ext cx="7630070" cy="66932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636912"/>
            <a:ext cx="6264696" cy="4056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268760"/>
            <a:ext cx="833437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140968"/>
            <a:ext cx="7920880" cy="2592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80147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268760"/>
            <a:ext cx="770572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340768"/>
            <a:ext cx="586740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919" y="3007643"/>
            <a:ext cx="11677650" cy="3095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4077072"/>
            <a:ext cx="1512168" cy="7162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170988"/>
            <a:ext cx="2088232" cy="7162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6790"/>
            <a:ext cx="10416628" cy="5591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823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43711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63250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8112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1516"/>
            <a:ext cx="11355386" cy="55064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48478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4" y="3545077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3955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591594"/>
            <a:ext cx="44644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852039"/>
            <a:ext cx="6067425" cy="598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554856"/>
            <a:ext cx="4752528" cy="31145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2007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2348879"/>
            <a:ext cx="5904656" cy="277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65341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8619" y="2780927"/>
            <a:ext cx="6604908" cy="34694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63691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573325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</Words>
  <Application>Microsoft Office PowerPoint</Application>
  <PresentationFormat>宽屏</PresentationFormat>
  <Paragraphs>1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2026-01-15T04:04:20Z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